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65" r:id="rId19"/>
    <p:sldId id="259" r:id="rId20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smtClean="0">
                <a:solidFill>
                  <a:srgbClr val="FFFFFF"/>
                </a:solidFill>
                <a:latin typeface="Calibri"/>
              </a:rPr>
              <a:t>Project-Team 4</a:t>
            </a:r>
            <a:endParaRPr lang="en-US" sz="2800" b="0" strike="noStrike" spc="-1" dirty="0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971320"/>
            <a:ext cx="9983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tab below the graph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4265446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80"/>
            <a:ext cx="9143640" cy="23029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666880" y="3905280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 smtClean="0"/>
              <a:t>Used Architecture from the </a:t>
            </a:r>
            <a:r>
              <a:rPr lang="en-GB" sz="1800" b="1" dirty="0" err="1" smtClean="0"/>
              <a:t>PoliMi</a:t>
            </a:r>
            <a:r>
              <a:rPr lang="en-GB" sz="1800" b="1" dirty="0" smtClean="0"/>
              <a:t> Lab: </a:t>
            </a:r>
            <a:endParaRPr lang="en-GB" sz="1800" dirty="0"/>
          </a:p>
          <a:p>
            <a:endParaRPr lang="en-GB" sz="1800" dirty="0" smtClean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which their </a:t>
            </a:r>
            <a:r>
              <a:rPr lang="en-US" sz="1800" dirty="0" err="1"/>
              <a:t>Ip</a:t>
            </a:r>
            <a:r>
              <a:rPr lang="en-US" sz="1800" dirty="0"/>
              <a:t> </a:t>
            </a:r>
            <a:r>
              <a:rPr lang="en-US" sz="1800" dirty="0" smtClean="0"/>
              <a:t>addresses correspond to: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10.11.12.19/24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10.11.12.21/24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10.11.12.23/24</a:t>
            </a:r>
            <a:endParaRPr lang="en-GB" sz="1800" dirty="0"/>
          </a:p>
          <a:p>
            <a:endParaRPr lang="en-GB" sz="1800" dirty="0" smtClean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940350"/>
            <a:ext cx="4838626" cy="2991588"/>
          </a:xfrm>
        </p:spPr>
        <p:txBody>
          <a:bodyPr/>
          <a:lstStyle/>
          <a:p>
            <a:r>
              <a:rPr lang="en-GB" sz="1800" b="1" dirty="0" smtClean="0"/>
              <a:t>Our Software Architecture: </a:t>
            </a:r>
            <a:endParaRPr lang="en-GB" sz="1800" dirty="0"/>
          </a:p>
          <a:p>
            <a:endParaRPr lang="en-GB" sz="1800" dirty="0" smtClean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 In our system, we instantiate a thread for each terminal</a:t>
            </a:r>
            <a:r>
              <a:rPr lang="en-US" sz="1800" dirty="0" smtClean="0"/>
              <a:t>.</a:t>
            </a:r>
          </a:p>
          <a:p>
            <a:pPr algn="just"/>
            <a:endParaRPr lang="es-MX" sz="1800" dirty="0"/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Using </a:t>
            </a:r>
            <a:r>
              <a:rPr lang="en-US" sz="1800" dirty="0"/>
              <a:t>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Data Base Manager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</a:t>
            </a:r>
            <a:r>
              <a:rPr lang="en-US" sz="1800" dirty="0" smtClean="0"/>
              <a:t>took: 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Condition Description</a:t>
            </a:r>
            <a:r>
              <a:rPr lang="en-US" sz="1800" dirty="0"/>
              <a:t>, </a:t>
            </a:r>
            <a:r>
              <a:rPr lang="en-US" sz="1800" dirty="0" smtClean="0"/>
              <a:t>Time stamp, and Notification Code </a:t>
            </a:r>
            <a:r>
              <a:rPr lang="en-US" sz="1800" dirty="0"/>
              <a:t>from the XML </a:t>
            </a:r>
            <a:r>
              <a:rPr lang="en-US" sz="1800" dirty="0" smtClean="0"/>
              <a:t>response.</a:t>
            </a:r>
          </a:p>
          <a:p>
            <a:pPr algn="just"/>
            <a:endParaRPr lang="es-MX" sz="1800" dirty="0" smtClean="0"/>
          </a:p>
          <a:p>
            <a:pPr algn="just"/>
            <a:r>
              <a:rPr lang="en-US" sz="1800" dirty="0" smtClean="0"/>
              <a:t>The Notification Code can </a:t>
            </a:r>
            <a:r>
              <a:rPr lang="en-US" sz="1800" dirty="0"/>
              <a:t>be </a:t>
            </a:r>
            <a:endParaRPr lang="en-US" sz="1800" dirty="0" smtClean="0"/>
          </a:p>
          <a:p>
            <a:pPr algn="just"/>
            <a:r>
              <a:rPr lang="en-US" sz="1800" dirty="0" smtClean="0"/>
              <a:t>"</a:t>
            </a:r>
            <a:r>
              <a:rPr lang="en-US" sz="1800" dirty="0"/>
              <a:t>critical": </a:t>
            </a:r>
            <a:r>
              <a:rPr lang="en-US" sz="1800" dirty="0" smtClean="0"/>
              <a:t>5</a:t>
            </a:r>
            <a:endParaRPr lang="en-US" sz="1800" dirty="0"/>
          </a:p>
          <a:p>
            <a:pPr algn="just"/>
            <a:r>
              <a:rPr lang="en-US" sz="1800" dirty="0" smtClean="0"/>
              <a:t>"major</a:t>
            </a:r>
            <a:r>
              <a:rPr lang="en-US" sz="1800" dirty="0"/>
              <a:t>": </a:t>
            </a:r>
            <a:r>
              <a:rPr lang="en-US" sz="1800" dirty="0" smtClean="0"/>
              <a:t>4</a:t>
            </a:r>
            <a:endParaRPr lang="en-US" sz="1800" dirty="0"/>
          </a:p>
          <a:p>
            <a:pPr algn="just"/>
            <a:r>
              <a:rPr lang="en-US" sz="1800" dirty="0" smtClean="0"/>
              <a:t>"minor</a:t>
            </a:r>
            <a:r>
              <a:rPr lang="en-US" sz="1800" dirty="0"/>
              <a:t>": </a:t>
            </a:r>
            <a:r>
              <a:rPr lang="en-US" sz="1800" dirty="0" smtClean="0"/>
              <a:t>3</a:t>
            </a:r>
          </a:p>
          <a:p>
            <a:pPr algn="just"/>
            <a:r>
              <a:rPr lang="en-US" sz="1800" dirty="0" smtClean="0"/>
              <a:t>"</a:t>
            </a:r>
            <a:r>
              <a:rPr lang="en-US" sz="1800" dirty="0"/>
              <a:t>warning": 2.</a:t>
            </a:r>
          </a:p>
          <a:p>
            <a:pPr algn="just"/>
            <a:r>
              <a:rPr lang="en-US" sz="1800" dirty="0" smtClean="0"/>
              <a:t>"not-alarmed</a:t>
            </a:r>
            <a:r>
              <a:rPr lang="en-US" sz="1800" dirty="0"/>
              <a:t>": </a:t>
            </a:r>
            <a:r>
              <a:rPr lang="en-US" sz="1800" dirty="0" smtClean="0"/>
              <a:t>1</a:t>
            </a:r>
            <a:endParaRPr lang="en-US" sz="1800" dirty="0"/>
          </a:p>
          <a:p>
            <a:pPr algn="just"/>
            <a:r>
              <a:rPr lang="en-US" sz="1800" dirty="0" smtClean="0"/>
              <a:t>"not-reported</a:t>
            </a:r>
            <a:r>
              <a:rPr lang="en-US" sz="1800" dirty="0"/>
              <a:t>": </a:t>
            </a:r>
            <a:r>
              <a:rPr lang="en-US" sz="1800" dirty="0" smtClean="0"/>
              <a:t>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Notification Manager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2604428"/>
            <a:ext cx="4838626" cy="1246495"/>
          </a:xfrm>
        </p:spPr>
        <p:txBody>
          <a:bodyPr/>
          <a:lstStyle/>
          <a:p>
            <a:r>
              <a:rPr lang="en-GB" sz="1800" b="1" dirty="0" smtClean="0"/>
              <a:t>TODO No</a:t>
            </a:r>
            <a:r>
              <a:rPr lang="en-GB" sz="1800" b="1" dirty="0" smtClean="0"/>
              <a:t>tification Manager </a:t>
            </a:r>
            <a:r>
              <a:rPr lang="en-GB" sz="1800" b="1" dirty="0" smtClean="0"/>
              <a:t>: </a:t>
            </a:r>
            <a:endParaRPr lang="en-GB" sz="1800" b="1" dirty="0"/>
          </a:p>
          <a:p>
            <a:endParaRPr lang="en-GB" sz="1800" dirty="0" smtClean="0"/>
          </a:p>
          <a:p>
            <a:endParaRPr lang="en-GB" sz="1800" dirty="0" smtClean="0"/>
          </a:p>
          <a:p>
            <a:endParaRPr lang="en-GB" sz="1800" b="1" dirty="0"/>
          </a:p>
          <a:p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PyQy5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notification parameters: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new devices that will be part of the simulation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7045</TotalTime>
  <Words>466</Words>
  <Application>Microsoft Office PowerPoint</Application>
  <PresentationFormat>Panorámica</PresentationFormat>
  <Paragraphs>94</Paragraphs>
  <Slides>18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Presentación de PowerPoint</vt:lpstr>
      <vt:lpstr>Presentación de PowerPoint</vt:lpstr>
      <vt:lpstr>Architecture</vt:lpstr>
      <vt:lpstr>Architecture</vt:lpstr>
      <vt:lpstr>Data Base Manager</vt:lpstr>
      <vt:lpstr>Notification Manager</vt:lpstr>
      <vt:lpstr>Presentación de PowerPoint</vt:lpstr>
      <vt:lpstr>Graphical User Interface</vt:lpstr>
      <vt:lpstr>Presentación de PowerPoint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Presentación de PowerPoint</vt:lpstr>
      <vt:lpstr>Live Demo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andres felipe rodriguez vanegas</cp:lastModifiedBy>
  <cp:revision>473</cp:revision>
  <cp:lastPrinted>2020-02-12T16:11:07Z</cp:lastPrinted>
  <dcterms:created xsi:type="dcterms:W3CDTF">2020-02-03T11:42:26Z</dcterms:created>
  <dcterms:modified xsi:type="dcterms:W3CDTF">2020-05-23T09:53:15Z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